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Arial-BoldMT" svg:font-family="Arial-BoldMT"/>
    <style:font-face style:name="Mangal1" svg:font-family="Mangal"/>
    <style:font-face style:name="OpenSymbol" svg:font-family="OpenSymbol"/>
    <style:font-face style:name="ArialMT" svg:font-family="ArialMT" style:font-family-generic="swiss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1" svg:font-family="Arial" style:font-adornments="Normale" style:font-family-generic="swiss" style:font-pitch="variable"/>
    <style:font-face style:name="Tahoma" svg:font-family="Tahoma" style:font-adornments="Normale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automatic-styles>
    <style:style style:name="P1" style:family="paragraph" style:parent-style-name="Text_20_body">
      <style:text-properties fo:font-weight="bold" style:font-weight-asian="bold" style:font-weight-complex="bold"/>
    </style:style>
    <style:style style:name="P2" style:family="paragraph" style:parent-style-name="Text_20_body">
      <style:text-properties fo:font-weight="normal" style:font-weight-asian="normal" style:font-weight-complex="normal"/>
    </style:style>
    <style:style style:name="P3" style:family="paragraph" style:parent-style-name="Text_20_body">
      <style:paragraph-properties fo:text-align="justify" style:justify-single-word="false"/>
    </style:style>
    <style:style style:name="P4" style:family="paragraph" style:parent-style-name="Text_20_body">
      <style:paragraph-properties fo:break-before="page"/>
      <style:text-properties fo:font-weight="normal" style:font-weight-asian="normal" style:font-weight-complex="normal"/>
    </style:style>
    <style:style style:name="P5" style:family="paragraph" style:parent-style-name="Standard">
      <style:paragraph-properties fo:text-align="center" style:justify-single-word="false" style:text-autospace="none"/>
      <style:text-properties fo:color="#000000" style:font-name="ArialMT" fo:font-size="10pt" style:font-name-asian="ArialMT" style:font-size-asian="10pt" style:font-name-complex="ArialMT" style:font-size-complex="10pt"/>
    </style:style>
    <style:style style:name="P6" style:family="paragraph" style:parent-style-name="Title" style:master-page-name="First_20_Page">
      <style:paragraph-properties style:page-number="auto"/>
      <style:text-properties fo:font-size="14pt" style:font-size-asian="14pt" style:font-size-complex="14pt"/>
    </style:style>
    <style:style style:name="P7" style:family="paragraph">
      <style:paragraph-properties fo:text-align="start"/>
      <style:text-properties style:text-line-through-style="none" fo:font-size="10pt" fo:font-style="normal" style:text-underline-style="none"/>
    </style:style>
    <style:style style:name="P8" style:family="paragraph">
      <style:paragraph-properties fo:text-align="start"/>
      <style:text-properties style:text-line-through-style="none" style:font-name="Tahoma" fo:font-size="10pt" fo:font-style="normal" style:text-underline-style="none" fo:font-weight="normal"/>
    </style:style>
    <style:style style:name="P9" style:family="paragraph">
      <style:paragraph-properties fo:text-align="start"/>
      <style:text-properties style:text-line-through-style="none" style:font-name="Arial" fo:font-size="12pt" fo:font-style="normal" style:text-underline-style="none" fo:font-weight="normal"/>
    </style:style>
    <style:style style:name="T1" style:family="text">
      <style:text-properties style:font-name="Times New Roman" fo:font-weight="bold" style:font-weight-asian="bold" style:font-name-complex="Arial" style:font-size-complex="12pt"/>
    </style:style>
    <style:style style:name="gr1" style:family="graphic">
      <style:graphic-properties style:wrap="run-through" style:number-wrapped-paragraphs="no-limit" style:vertical-pos="middle" style:vertical-rel="line" style:horizontal-pos="from-left" style:horizontal-rel="paragraph" draw:wrap-influence-on-position="once-concurrent" style:flow-with-text="false"/>
    </style:style>
    <style:style style:name="gr2" style:family="graphic">
      <style:graphic-properties style:wrap="run-through" style:number-wrapped-paragraphs="no-limit" style:vertical-pos="from-top" style:horizontal-pos="from-left" style:horizontal-rel="paragraph" draw:wrap-influence-on-position="once-concurrent" style:flow-with-text="false"/>
    </style:style>
    <style:style style:name="gr3" style:family="graphic">
      <style:graphic-properties draw:textarea-vertical-align="middle" style:wrap="run-through" style:number-wrapped-paragraphs="no-limit" style:vertical-pos="middle" style:vertical-rel="line" style:horizontal-pos="from-left" style:horizontal-rel="paragraph" draw:wrap-influence-on-position="once-concurrent" style:flow-with-text="false"/>
    </style:style>
  </office:automatic-styles>
  <office:body>
    <office:text text:use-soft-page-breaks="true">
      <office:forms form:automatic-focus="false" form:apply-design-mode="false">
        <form:form form:name="Modulo" form:apply-filter="true" form:command-type="table" form:control-implementation="ooo:com.sun.star.form.component.Form" office:target-frame="" xlink:href="">
          <form:text form:name="10" form:control-implementation="ooo:com.sun.star.form.component.TextField" form:id="control1" form:tab-index="2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combobox form:name="20" form:control-implementation="ooo:com.sun.star.form.component.ComboBox" form:id="control2" form:dropdown="true" form:size="20" form:tab-index="3" form:current-value="nato a" form:convert-empty-to-null="true" form:list-source-type="table" form:auto-complete="true">
            <form:properties>
              <form:property form:property-name="DefaultControl" office:value-type="string" office:string-value="com.sun.star.form.control.ComboBox"/>
              <form:property form:property-name="MouseWheelBehavior" office:value-type="float" office:value="0"/>
            </form:properties>
            <form:item form:label="nato a"/>
            <form:item form:label="nata a"/>
          </form:combobox>
          <form:text form:name="30" form:control-implementation="ooo:com.sun.star.form.component.TextField" form:id="control3" form:tab-index="4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40" form:control-implementation="ooo:com.sun.star.form.component.TextField" form:id="control4" form:tab-index="5" form:max-length="2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50" form:control-implementation="ooo:com.sun.star.form.component.TextField" form:id="control5" form:tab-index="6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60" form:control-implementation="ooo:com.sun.star.form.component.TextField" form:id="control6" form:tab-index="7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70" form:control-implementation="ooo:com.sun.star.form.component.TextField" form:id="control7" form:tab-index="8" form:max-length="2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80" form:control-implementation="ooo:com.sun.star.form.component.TextField" form:id="control8" form:tab-index="9" form:max-length="5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combobox form:name="90" form:control-implementation="ooo:com.sun.star.form.component.ComboBox" form:id="control9" form:dropdown="true" form:size="20" form:tab-index="10" form:current-value="via" form:convert-empty-to-null="true" form:list-source-type="table" form:auto-complete="true">
            <form:properties>
              <form:property form:property-name="DefaultControl" office:value-type="string" office:string-value="com.sun.star.form.control.ComboBox"/>
              <form:property form:property-name="MouseWheelBehavior" office:value-type="float" office:value="0"/>
            </form:properties>
            <form:item form:label="piazza"/>
            <form:item form:label="via"/>
            <form:item form:label="corso"/>
            <form:item form:label="località"/>
            <form:item form:label="vicolo"/>
            <form:item form:label="strada"/>
          </form:combobox>
          <form:text form:name="100" form:control-implementation="ooo:com.sun.star.form.component.TextField" form:id="control10" form:tab-index="11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110" form:control-implementation="ooo:com.sun.star.form.component.TextField" form:id="control11" form:tab-index="12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120" form:control-implementation="ooo:com.sun.star.form.component.TextField" form:id="control12" form:tab-index="13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130" form:control-implementation="ooo:com.sun.star.form.component.TextField" form:id="control13" form:tab-index="14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140" form:control-implementation="ooo:com.sun.star.form.component.TextField" form:id="control14" form:tab-index="15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150" form:control-implementation="ooo:com.sun.star.form.component.TextField" form:id="control15" form:tab-index="16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radio form:name="200" form:control-implementation="ooo:com.sun.star.form.component.RadioButton" form:id="control16" form:label="Pulsante di scelta" form:tab-index="17" form:image-position="center">
            <form:properties>
              <form:property form:property-name="DefaultControl" office:value-type="string" office:string-value="com.sun.star.form.control.RadioButton"/>
              <form:property form:property-name="SecondaryRefValue" office:value-type="string" office:string-value=""/>
            </form:properties>
          </form:radio>
          <form:radio form:name="200" form:control-implementation="ooo:com.sun.star.form.component.RadioButton" form:id="control17" form:label="Pulsante di scelta" form:tab-index="19" form:image-position="center">
            <form:properties>
              <form:property form:property-name="DefaultControl" office:value-type="string" office:string-value="com.sun.star.form.control.RadioButton"/>
              <form:property form:property-name="SecondaryRefValue" office:value-type="string" office:string-value=""/>
            </form:properties>
          </form:radio>
          <form:text form:name="210" form:control-implementation="ooo:com.sun.star.form.component.TextField" form:id="control18" form:tab-index="18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220" form:control-implementation="ooo:com.sun.star.form.component.TextField" form:id="control19" form:tab-index="20" form:max-length="85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area form:name="230" form:control-implementation="ooo:com.sun.star.form.component.TextField" form:id="control20" form:tab-index="21" form:max-length="750" form:current-value="Max 750 caratteri. Se lo spazio non è sufficiente, allegare il progetto." form:value="Max 750 caratteri. Se lo spazio non è sufficiente, allegare il progetto." form:convert-empty-to-null="true">
            <form:properties>
              <form:property form:property-name="DefaultControl" office:value-type="string" office:string-value="com.sun.star.form.control.TextField"/>
              <form:property form:property-name="MultiLine" office:value-type="boolean" office:boolean-value="true"/>
            </form:properties>
          </form:textarea>
          <form:text form:name="240" form:control-implementation="ooo:com.sun.star.form.component.TextField" form:id="control21" form:tab-index="22" form:max-length="85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250" form:control-implementation="ooo:com.sun.star.form.component.TextField" form:id="control22" form:tab-index="23" form:max-length="85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checkbox form:name="Casella di controllo 1" form:control-implementation="ooo:com.sun.star.form.component.CheckBox" form:id="control23" form:label="Casella di controllo" form:tab-index="24" form:image-position="center">
            <form:properties>
              <form:property form:property-name="DefaultControl" office:value-type="string" office:string-value="com.sun.star.form.control.CheckBox"/>
              <form:property form:property-name="SecondaryRefValue" office:value-type="string" office:string-value=""/>
            </form:properties>
          </form:checkbox>
          <form:checkbox form:name="260" form:control-implementation="ooo:com.sun.star.form.component.CheckBox" form:id="control24" form:label="Casella di controllo" form:tab-index="25" form:image-position="center">
            <form:properties>
              <form:property form:property-name="DefaultControl" office:value-type="string" office:string-value="com.sun.star.form.control.CheckBox"/>
              <form:property form:property-name="SecondaryRefValue" office:value-type="string" office:string-value=""/>
            </form:properties>
          </form:checkbox>
          <form:checkbox form:name="260" form:control-implementation="ooo:com.sun.star.form.component.CheckBox" form:id="control25" form:label="Casella di controllo" form:tab-index="26" form:image-position="center">
            <form:properties>
              <form:property form:property-name="DefaultControl" office:value-type="string" office:string-value="com.sun.star.form.control.CheckBox"/>
              <form:property form:property-name="SecondaryRefValue" office:value-type="string" office:string-value=""/>
            </form:properties>
          </form:checkbox>
          <form:checkbox form:name="260" form:control-implementation="ooo:com.sun.star.form.component.CheckBox" form:id="control26" form:label="Casella di controllo" form:tab-index="27" form:image-position="center">
            <form:properties>
              <form:property form:property-name="DefaultControl" office:value-type="string" office:string-value="com.sun.star.form.control.CheckBox"/>
              <form:property form:property-name="SecondaryRefValue" office:value-type="string" office:string-value=""/>
            </form:properties>
          </form:checkbox>
          <form:checkbox form:name="260" form:control-implementation="ooo:com.sun.star.form.component.CheckBox" form:id="control27" form:label="Casella di controllo" form:tab-index="29" form:image-position="center">
            <form:properties>
              <form:property form:property-name="DefaultControl" office:value-type="string" office:string-value="com.sun.star.form.control.CheckBox"/>
              <form:property form:property-name="SecondaryRefValue" office:value-type="string" office:string-value=""/>
            </form:properties>
          </form:checkbox>
          <form:text form:name="270" form:control-implementation="ooo:com.sun.star.form.component.TextField" form:id="control28" form:tab-index="28" form:max-length="80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280" form:control-implementation="ooo:com.sun.star.form.component.TextField" form:id="control29" form:tab-index="30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  <form:text form:name="150" form:control-implementation="ooo:com.sun.star.form.component.TextField" form:id="control30" form:tab-index="16" form:convert-empty-to-null="true">
            <form:properties>
              <form:property form:property-name="DefaultControl" office:value-type="string" office:string-value="com.sun.star.form.control.TextField"/>
            </form:properties>
          </form:text>
        </form:form>
      </office:forms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6">Proposta di collaborazione per la cura la gestione condivisa e la rigenerazione dei beni comuni urbani e la collaborazione attiva su ambiti di interesse pubblico</text:p>
      <text:p text:style-name="Subtitle"/>
      <text:p text:style-name="Addressee">
        <text:tab/>
        <text:tab/>
        <text:tab/>
        <text:tab/>
        <text:tab/>
        <text:tab/>
        <text:tab/>
        <text:tab/>
        <text:tab/>
        Al Comune di Arese
        <text:line-break/>
        <text:tab/>
        <text:tab/>
        <text:tab/>
        <text:tab/>
        <text:tab/>
        <text:tab/>
        <text:tab/>
        <text:tab/>
        <text:tab/>
        Ufficio relazioni con il pubblico
        <text:line-break/>
      </text:p>
      <text:p text:style-name="Text_20_body">
        Io (cognome e nome) 
        <draw:control text:anchor-type="as-char" draw:z-index="0" draw:style-name="gr1" draw:text-style-name="P7" svg:width="15.572cm" svg:height="0.701cm" draw:control="control1"/>
      </text:p>
      <text:p text:style-name="Text_20_body">
        <draw:control text:anchor-type="as-char" svg:y="-0.501cm" draw:z-index="1" draw:style-name="gr2" draw:text-style-name="P8" svg:width="2.299cm" svg:height="0.701cm" draw:control="control2"/>
         a 
        <draw:control text:anchor-type="as-char" draw:z-index="2" draw:style-name="gr1" draw:text-style-name="P7" svg:width="10.357cm" svg:height="0.701cm" draw:control="control3"/>
         prov. 
        <draw:control text:anchor-type="as-char" draw:z-index="3" draw:style-name="gr1" draw:text-style-name="P7" svg:width="0.865cm" svg:height="0.701cm" draw:control="control4"/>
         il 
        <draw:control text:anchor-type="as-char" draw:z-index="4" draw:style-name="gr1" draw:text-style-name="P7" svg:width="3.689cm" svg:height="0.701cm" draw:control="control5"/>
         codice fiscale 
        <draw:control text:anchor-type="as-char" draw:z-index="29" draw:style-name="gr1" draw:text-style-name="P7" svg:width="6.76cm" svg:height="0.701cm" draw:control="control30"/>
      </text:p>
      <text:p text:style-name="Text_20_body">
        residente a 
        <draw:control text:anchor-type="as-char" draw:z-index="5" draw:style-name="gr1" draw:text-style-name="P7" svg:width="5.472cm" svg:height="0.701cm" draw:control="control6"/>
         provincia di 
        <draw:control text:anchor-type="as-char" draw:z-index="6" draw:style-name="gr1" draw:text-style-name="P7" svg:width="0.763cm" svg:height="0.701cm" draw:control="control7"/>
         CAP 
        <draw:control text:anchor-type="as-char" draw:z-index="7" draw:style-name="gr1" draw:text-style-name="P7" svg:width="2.523cm" svg:height="0.701cm" draw:control="control8"/>
      </text:p>
      <text:p text:style-name="Text_20_body">
        in 
        <draw:control text:anchor-type="as-char" svg:y="-0.501cm" draw:z-index="8" draw:style-name="gr2" draw:text-style-name="P8" svg:width="2.299cm" svg:height="0.701cm" draw:control="control9"/>
        <draw:control text:anchor-type="as-char" draw:z-index="9" draw:style-name="gr1" draw:text-style-name="P7" svg:width="6.552cm" svg:height="0.701cm" draw:control="control10"/>
         n. 
        <draw:control text:anchor-type="as-char" draw:z-index="10" draw:style-name="gr1" draw:text-style-name="P7" svg:width="1.699cm" svg:height="0.701cm" draw:control="control11"/>
      </text:p>
      <text:p text:style-name="Text_20_body">
        telefono 
        <draw:control text:anchor-type="as-char" draw:z-index="11" draw:style-name="gr1" draw:text-style-name="P7" svg:width="3.56cm" svg:height="0.701cm" draw:control="control12"/>
         fax 
        <draw:control text:anchor-type="as-char" draw:z-index="12" draw:style-name="gr1" draw:text-style-name="P7" svg:width="3.56cm" svg:height="0.701cm" draw:control="control13"/>
         cellulare 
        <draw:control text:anchor-type="as-char" draw:z-index="13" draw:style-name="gr1" draw:text-style-name="P7" svg:width="3.56cm" svg:height="0.701cm" draw:control="control14"/>
      </text:p>
      <text:p text:style-name="Text_20_body">
        indirizzo email 
        <draw:control text:anchor-type="as-char" draw:z-index="14" draw:style-name="gr1" draw:text-style-name="P7" svg:width="6.76cm" svg:height="0.701cm" draw:control="control15"/>
      </text:p>
      <text:p text:style-name="P3">
        dopo aver preso integrale visione del “
        <text:span text:style-name="T1">REGOLAMENTO SULLA COLLABORAZIONE TRA CITTADINI E AMMINISTRAZIONE PER LA CURA, LA GESTIONE CONDIVISA E LA RIGENERAZIONE DEI BENI COMUNI URBANI E LA COLLABORAZIONE ATTIVA SU AMBITI DI INTERESSE PUBBLICO</text:span>
        ” approvato con deliberazione del Consiglio Comunale n. 28 del 30/032017 ed accettandone le condizioni, propongo
      </text:p>
      <text:p text:style-name="Text_20_body">
        <draw:control text:anchor-type="as-char" draw:z-index="15" draw:style-name="gr3" draw:text-style-name="P9" svg:width="0.401cm" svg:height="0.401cm" draw:control="control16"/>
         a nome mio personale
      </text:p>
      <text:p text:style-name="Text_20_body">
        <draw:control text:anchor-type="as-char" draw:z-index="16" draw:style-name="gr3" draw:text-style-name="P9" svg:width="0.401cm" svg:height="0.401cm" draw:control="control17"/>
         per conto di 
        <draw:control text:anchor-type="as-char" draw:z-index="17" draw:style-name="gr1" draw:text-style-name="P7" svg:width="16.364cm" svg:height="0.701cm" draw:control="control18"/>
      </text:p>
      <text:p text:style-name="Text_20_body"/>
      <text:p text:style-name="P1">Titolo della proposta</text:p>
      <text:p text:style-name="Text_20_body">
        <draw:control text:anchor-type="as-char" draw:z-index="18" draw:style-name="gr1" draw:text-style-name="P7" svg:width="19cm" svg:height="0.701cm" draw:control="control19"/>
      </text:p>
      <text:p text:style-name="P1">Descrizione idea progettuale ed obiettivi intervento</text:p>
      <text:p text:style-name="Text_20_body">
        <draw:control text:anchor-type="as-char" draw:z-index="19" draw:style-name="gr1" draw:text-style-name="P7" svg:width="19cm" svg:height="3.904cm" draw:control="control20"/>
      </text:p>
      <text:p text:style-name="P2"/>
      <text:p text:style-name="P4"/>
      <text:p text:style-name="P1">Durata del progetto e tempi di realizzazione</text:p>
      <text:p text:style-name="Text_20_body">
        <draw:control text:anchor-type="as-char" draw:z-index="20" draw:style-name="gr1" draw:text-style-name="P7" svg:width="19cm" svg:height="0.701cm" draw:control="control21"/>
      </text:p>
      <text:p text:style-name="P1"/>
      <text:p text:style-name="P1">Contesto territoriale in cui si intende intervenire</text:p>
      <text:p text:style-name="Text_20_body">
        <draw:control text:anchor-type="as-char" draw:z-index="21" draw:style-name="gr1" draw:text-style-name="P7" svg:width="19cm" svg:height="0.701cm" draw:control="control22"/>
      </text:p>
      <text:p text:style-name="P1">Forme di sostegno</text:p>
      <text:p text:style-name="Text_20_body">
        <draw:control text:anchor-type="as-char" draw:z-index="22" draw:style-name="gr3" draw:text-style-name="P9" svg:width="0.401cm" svg:height="0.403cm" draw:control="control23"/>
         formazione
      </text:p>
      <text:p text:style-name="Text_20_body">
        <draw:control text:anchor-type="as-char" draw:z-index="23" draw:style-name="gr3" draw:text-style-name="P9" svg:width="0.401cm" svg:height="0.403cm" draw:control="control24"/>
         utilizzo spazi comunali
      </text:p>
      <text:p text:style-name="Text_20_body">
        <draw:control text:anchor-type="as-char" draw:z-index="24" draw:style-name="gr3" draw:text-style-name="P9" svg:width="0.401cm" svg:height="0.403cm" draw:control="control25"/>
         fornitura dispositivi di protezione/beni strumentali/materiali di consumo
      </text:p>
      <text:p text:style-name="Text_20_body">
        <draw:control text:anchor-type="as-char" draw:z-index="25" draw:style-name="gr3" draw:text-style-name="P9" svg:width="0.401cm" svg:height="0.403cm" draw:control="control26"/>
         affiancamento di personale comunale
      </text:p>
      <text:p text:style-name="Text_20_body">
        <draw:control text:anchor-type="as-char" draw:z-index="26" draw:style-name="gr3" draw:text-style-name="P9" svg:width="0.401cm" svg:height="0.403cm" draw:control="control27"/>
         altro 
        <draw:control text:anchor-type="as-char" draw:z-index="27" draw:style-name="gr1" draw:text-style-name="P7" svg:width="17.611cm" svg:height="0.701cm" draw:control="control28"/>
      </text:p>
      <text:p text:style-name="Text_20_body"/>
      <text:p text:style-name="Text_20_body"/>
      <text:p text:style-name="Text_20_body"/>
      <text:p text:style-name="Text_20_body"/>
      <text:p text:style-name="Text_20_body"/>
      <text:p text:style-name="Text_20_body"/>
      <text:p text:style-name="Text_20_body"/>
      <text:p text:style-name="Text_20_body">
        Data 
        <draw:control text:anchor-type="as-char" draw:z-index="28" draw:style-name="gr1" draw:text-style-name="P7" svg:width="3.624cm" svg:height="0.701cm" draw:control="control29"/>
      </text:p>
      <text:p text:style-name="Text_20_body"/>
      <text:p text:style-name="Text_20_body"/>
      <text:p text:style-name="Text_20_body">Firma ____________________________</text:p>
      <text:p text:style-name="Text_20_body"/>
      <text:p text:style-name="P5"/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creation-date>2016-08-19T14:15:22.54</meta:creation-date>
    <dc:date>2017-05-02T11:34:22.41</dc:date>
    <meta:editing-duration>PT00H15M41S</meta:editing-duration>
    <meta:editing-cycles>9</meta:editing-cycles>
    <meta:generator>OpenOffice.org/3.2$Win32 OpenOffice.org_project/320m18$Build-9502</meta:generator>
    <meta:printed-by>Carlo Maria Ceriani</meta:printed-by>
    <meta:print-date>2016-10-19T12:51:03.48</meta:print-date>
    <meta:document-statistic meta:table-count="0" meta:image-count="0" meta:object-count="0" meta:page-count="2" meta:paragraph-count="27" meta:word-count="158" meta:character-count="1159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0</config:config-item>
      <config:config-item config:name="ViewAreaLeft" config:type="int">0</config:config-item>
      <config:config-item config:name="ViewAreaWidth" config:type="int">39435</config:config-item>
      <config:config-item config:name="ViewAreaHeight" config:type="int">16956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16962</config:config-item>
          <config:config-item config:name="ViewTop" config:type="int">4411</config:config-item>
          <config:config-item config:name="VisibleLeft" config:type="int">0</config:config-item>
          <config:config-item config:name="VisibleTop" config:type="int">0</config:config-item>
          <config:config-item config:name="VisibleRight" config:type="int">39434</config:config-item>
          <config:config-item config:name="VisibleBottom" config:type="int">16955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false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>pgP+/1NIQVJQLXVycAAAAAAAAAAAAAAAAAAAAAAAAAAAAAAAAAAAAAAAAAAAAAAAAAAAAAAAAAAAAAAAAAAAAAAAAAAAAAAAAAAAAAAAAAAAAAAAAAAAAAAAAAAAAAAAAAAAAAAAAAAAAAAAAAAAAAAAAAAAAAAAAAAAAAAAAAAAAAAAU0hBUlAgTVgtNDExMk4gUENMNgAAAAAAAAAAAAAAAAAWAAEA7AIAAAAAAAAEAAhSAAAEdAAAM1ROVwIACABTAEgAQQBSAFAALQB1AHIAcAAAAAAAAAAAAAAAAAAAAAAAAAAAAAAAAAAAAAAAAAAAAAAAAAAAAAAAAAAAAAAAAAQAAdwACAIP34AHAQAJAJoLNAhkAAEABwBYAgIAAgBYAgMAAQBBADQAAAAAAAAAAAAAAAAAAAAAAAAAAAAAAAAAAAAAAAAAAAAAAAAAAAAAAAAAAAAAAAAAAAAAAAAAAAAAAAAAAAAYAAAAAAAAAAAAAAAAAAAAAAAAAAQAAAACAAAAAQEAAAABAAAAAAAAAAAAAAAAAAAAAAAAAAAEfFNDRE0IAoIHJAAAAPgAAAAsAQAA6gEAAFNTMEUAAAAAUwBIAEEAUgBQAC0AdQByAHAAAAAAAAAAAAAAAAAAAAAAAAAAAAAAAAAAAAAAAAAAAAAAAAAAAAAAAAAAAAAAAAAEAAHUABABD9+ABwEACQCaCzQIZAABAAcAWAICAAIAWAIDAAEAQQA0AAAAAAAAAAAAAAAAAAAAAAAAAAAAAAAAAAAAAAAAAAAAAAAAAAAAAAAAAAAAAAAAAAAAAAAAAAAAAAAAAAAAGAAAAAAAAAAAAAAAAAAAAAAAAAAEAAAAAgAAAAEBAAAAAQAAAAAAAAAAAAA0ABxJDSMAAgAAAwABAQEBAQCYEgAAnhoAAGQAZAAqACoAKgAqAGQAAAABAAAAAAAAAAMAvgAKAACBACDckQAAAQEAAAAAAAACAAAAZABkAAkAAAAJAAkAAAABAAAAAAAFAQAABQECAQcAAgEHAAEBAAAAAAAAAAAAAAAAAAAAADQImgtkAGQAAgAAAEwIAACqDQAAYBMAAGYbAABgEwAAZhsAAAEAAAABAQEBAgAAAQMAAAAAAAAABy8ABQABAQIDBAAAAAACAgIBMgAyADIAMgAyADIAHgA8AAoA6AMkBAEAAwMAAAAAAAAAAAAAAQAAAB0AAAAAAAIAAAAAAAAAgAAFAQAAAAAAAAAAAAAAAA==</config:config-item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false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true</config:config-item>
      <config:config-item config:name="IgnoreTabsAndBlanksForLineCalculation" config:type="boolean">false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false</config:config-item>
      <config:config-item config:name="PrinterName" config:type="string">SHARP-urp</config:config-item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Arial-BoldMT" svg:font-family="Arial-BoldMT"/>
    <style:font-face style:name="Mangal1" svg:font-family="Mangal"/>
    <style:font-face style:name="OpenSymbol" svg:font-family="OpenSymbol"/>
    <style:font-face style:name="ArialMT" svg:font-family="ArialMT" style:font-family-generic="swiss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rial1" svg:font-family="Arial" style:font-adornments="Normale" style:font-family-generic="swiss" style:font-pitch="variable"/>
    <style:font-face style:name="Tahoma" svg:font-family="Tahoma" style:font-adornments="Normale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letter-kerning="true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51cm" style:writing-mode="page"/>
      <style:text-properties style:use-window-font-color="true" style:font-name="Times New Roman" fo:font-size="12pt" fo:language="it" fo:country="IT" style:letter-kerning="true" style:font-name-asian="SimSun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/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" style:font-size-asian="14pt" style:font-name-complex="Mangal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Informativa" style:family="paragraph" style:parent-style-name="Standard" style:list-style-name="">
      <style:paragraph-properties fo:margin-top="0.101cm" fo:margin-bottom="0cm" fo:text-align="start" style:justify-single-word="false" style:text-autospace="none"/>
      <style:text-properties fo:color="#000000" style:font-name="ArialMT" fo:font-size="10pt" style:font-name-asian="ArialMT" style:font-size-asian="10pt" style:font-name-complex="ArialMT" style:font-size-complex="10pt"/>
    </style:style>
    <style:style style:name="Title" style:family="paragraph" style:parent-style-name="Heading" style:next-style-name="Subtitle" style:class="chapter">
      <style:paragraph-properties fo:text-align="center" style:justify-single-word="false"/>
      <style:text-properties fo:font-size="18pt" fo:font-weight="bold" style:font-size-asian="18pt" style:font-weight-asian="bold" style:font-size-complex="18pt" style:font-weight-complex="bold"/>
    </style:style>
    <style:style style:name="Subtitle" style:family="paragraph" style:parent-style-name="Heading" style:next-style-name="Text_20_body" style:class="chapter">
      <style:paragraph-properties fo:text-align="center" style:justify-single-word="false"/>
      <style:text-properties fo:font-size="14pt" fo:font-style="italic" style:font-size-asian="14pt" style:font-style-asian="italic" style:font-size-complex="14pt" style:font-style-complex="italic"/>
    </style:style>
    <style:style style:name="Header" style:family="paragraph" style:parent-style-name="Standard" style:class="extra">
      <style:paragraph-properties fo:text-align="end" style:justify-single-word="false" text:number-lines="false" text:line-number="0">
        <style:tab-stops>
          <style:tab-stop style:position="8.5cm" style:type="center"/>
          <style:tab-stop style:position="17cm" style:type="right"/>
        </style:tab-stops>
      </style:paragraph-properties>
      <style:text-properties style:font-name="Arial1"/>
    </style:style>
    <style:style style:name="Footer" style:family="paragraph" style:parent-style-name="Standard" style:class="extra">
      <style:paragraph-properties fo:text-align="center" style:justify-single-word="false" text:number-lines="false" text:line-number="0">
        <style:tab-stops>
          <style:tab-stop style:position="8.5cm" style:type="center"/>
          <style:tab-stop style:position="17cm" style:type="right"/>
        </style:tab-stops>
      </style:paragraph-properties>
      <style:text-properties style:font-name="Arial1" fo:font-size="10pt"/>
    </style:style>
    <style:style style:name="Addressee" style:family="paragraph" style:parent-style-name="Standard" style:class="extra">
      <style:paragraph-properties fo:margin-top="0cm" fo:margin-bottom="0.106cm" text:number-lines="false" text:line-number="0"/>
      <style:text-properties fo:font-weight="bold"/>
    </style:style>
    <style:style style:name="Informativa_20_2" style:display-name="Informativa 2" style:family="paragraph" style:parent-style-name="Standard" style:list-style-name="">
      <style:paragraph-properties fo:margin-top="0.199cm" fo:margin-bottom="0cm" fo:text-align="start" style:justify-single-word="false" style:text-autospace="none"/>
      <style:text-properties fo:color="#000000" style:font-name="Arial-BoldMT" fo:font-size="10pt" fo:font-weight="bold" style:font-name-asian="Arial-BoldMT" style:font-size-asian="10pt" style:font-weight-asian="bold" style:font-name-complex="Arial-BoldMT" style:font-size-complex="10pt" style:font-weight-complex="bold"/>
    </style:style>
    <style:style style:name="Bullet_20_Symbols" style:display-name="Bullet Symbols" style:family="text">
      <style:text-properties style:font-name="OpenSymbol" style:font-name-asian="OpenSymbol" style:font-name-complex="OpenSymbol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</office:styles>
  <office:automatic-styles>
    <style:page-layout style:name="Mpm1">
      <style:page-layout-properties fo:page-width="21.001cm" fo:page-height="29.7cm" style:num-format="1" style:print-orientation="portrait" fo:margin-top="2cm" fo:margin-bottom="2cm" fo:margin-left="2cm" fo:margin-right="2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  <style:page-layout style:name="Mpm2">
      <style:page-layout-properties fo:page-width="21.001cm" fo:page-height="29.7cm" style:num-format="1" style:print-orientation="portrait" fo:margin-top="0.499cm" fo:margin-bottom="1cm" fo:margin-left="1cm" fo:margin-right="1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2.101cm" fo:margin-left="0cm" fo:margin-right="0cm" fo:margin-bottom="2cm" style:dynamic-spacing="false"/>
      </style:header-style>
      <style:footer-style>
        <style:header-footer-properties fo:min-height="0.6cm" fo:margin-left="0cm" fo:margin-right="0cm" fo:margin-top="0.499cm" style:dynamic-spacing="false"/>
      </style:footer-style>
    </style:page-layout>
  </office:automatic-styles>
  <office:master-styles>
    <style:master-page style:name="Standard" style:page-layout-name="Mpm1"/>
    <style:master-page style:name="First_20_Page" style:display-name="First Page" style:page-layout-name="Mpm2" style:next-style-name="Standard">
      <style:header>
        <text:p text:style-name="Header"/>
      </style:header>
      <style:footer>
        <text:p text:style-name="Footer"/>
      </style:footer>
    </style:master-page>
  </office:master-styles>
</office:document-styles>
</file>