
<file path=Configurations2/accelerator/current.xml>
</file>

<file path=META-INF/manifest.xml><?xml version="1.0" encoding="utf-8"?>
<manifest:manifest xmlns:manifest="urn:oasis:names:tc:opendocument:xmlns:manifest:1.0">
  <manifest:file-entry manifest:media-type="application/vnd.oasis.opendocument.text" manifest:version="1.2" manifest:full-path="/"/>
  <manifest:file-entry manifest:media-type="" manifest:full-path="Configurations2/statusbar/"/>
  <manifest:file-entry manifest:media-type="" manifest:full-path="Configurations2/accelerator/current.xml"/>
  <manifest:file-entry manifest:media-type="" manifest:full-path="Configurations2/accelerator/"/>
  <manifest:file-entry manifest:media-type="" manifest:full-path="Configurations2/floater/"/>
  <manifest:file-entry manifest:media-type="" manifest:full-path="Configurations2/popupmenu/"/>
  <manifest:file-entry manifest:media-type="" manifest:full-path="Configurations2/progressbar/"/>
  <manifest:file-entry manifest:media-type="" manifest:full-path="Configurations2/menubar/"/>
  <manifest:file-entry manifest:media-type="" manifest:full-path="Configurations2/toolbar/"/>
  <manifest:file-entry manifest:media-type="" manifest:full-path="Configurations2/images/Bitmaps/"/>
  <manifest:file-entry manifest:media-type="" manifest:full-path="Configurations2/images/"/>
  <manifest:file-entry manifest:media-type="application/vnd.sun.xml.ui.configuration" manifest:full-path="Configurations2/"/>
  <manifest:file-entry manifest:media-type="application/binary" manifest:full-path="layout-cache"/>
  <manifest:file-entry manifest:media-type="text/xml" manifest:full-path="content.xml"/>
  <manifest:file-entry manifest:media-type="application/rdf+xml" manifest:full-path="manifest.rdf"/>
  <manifest:file-entry manifest:media-type="text/xml" manifest:full-path="styles.xml"/>
  <manifest:file-entry manifest:media-type="text/xml" manifest:full-path="meta.xml"/>
  <manifest:file-entry manifest:media-type="" manifest:full-path="Thumbnails/thumbnail.png"/>
  <manifest:file-entry manifest:media-type="" manifest:full-path="Thumbnails/"/>
  <manifest:file-entry manifest:media-type="text/xml" manifest:full-path="settings.xml"/>
</manifest:manifest>
</file>

<file path=content.xml><?xml version="1.0" encoding="utf-8"?>
<office:document-content xmlns:office="urn:oasis:names:tc:opendocument:xmlns:office:1.0" xmlns:style="urn:oasis:names:tc:opendocument:xmlns:style:1.0" xmlns:text="urn:oasis:names:tc:opendocument:xmlns:text:1.0" xmlns:table="urn:oasis:names:tc:opendocument:xmlns:table:1.0" xmlns:draw="urn:oasis:names:tc:opendocument:xmlns:drawing:1.0" xmlns:fo="urn:oasis:names:tc:opendocument:xmlns:xsl-fo-compatible:1.0" xmlns:xlink="http://www.w3.org/1999/xlink" xmlns:dc="http://purl.org/dc/elements/1.1/" xmlns:meta="urn:oasis:names:tc:opendocument:xmlns:meta:1.0" xmlns:number="urn:oasis:names:tc:opendocument:xmlns:datastyle:1.0" xmlns:svg="urn:oasis:names:tc:opendocument:xmlns:svg-compatible:1.0" xmlns:chart="urn:oasis:names:tc:opendocument:xmlns:chart:1.0" xmlns:dr3d="urn:oasis:names:tc:opendocument:xmlns:dr3d:1.0" xmlns:math="http://www.w3.org/1998/Math/MathML" xmlns:form="urn:oasis:names:tc:opendocument:xmlns:form:1.0" xmlns:script="urn:oasis:names:tc:opendocument:xmlns:script:1.0" xmlns:ooo="http://openoffice.org/2004/office" xmlns:ooow="http://openoffice.org/2004/writer" xmlns:oooc="http://openoffice.org/2004/calc" xmlns:dom="http://www.w3.org/2001/xml-events" xmlns:xforms="http://www.w3.org/2002/xforms" xmlns:xsd="http://www.w3.org/2001/XMLSchema" xmlns:xsi="http://www.w3.org/2001/XMLSchema-instance" xmlns:rpt="http://openoffice.org/2005/report" xmlns:of="urn:oasis:names:tc:opendocument:xmlns:of:1.2" xmlns:xhtml="http://www.w3.org/1999/xhtml" xmlns:grddl="http://www.w3.org/2003/g/data-view#" xmlns:field="urn:openoffice:names:experimental:ooo-ms-interop:xmlns:field:1.0" office:version="1.2" grddl:transformation="http://docs.oasis-open.org/office/1.2/xslt/odf2rdf.xsl">
  <office:scripts/>
  <office:font-face-decls>
    <style:font-face style:name="Arial-BoldMT" svg:font-family="Arial-BoldMT"/>
    <style:font-face style:name="Mangal1" svg:font-family="Mangal"/>
    <style:font-face style:name="OpenSymbol" svg:font-family="OpenSymbol"/>
    <style:font-face style:name="ArialMT" svg:font-family="ArialMT" style:font-family-generic="swiss"/>
    <style:font-face style:name="Times New Roman" svg:font-family="'Times New Roman'" style:font-family-generic="roman" style:font-pitch="variable"/>
    <style:font-face style:name="Arial" svg:font-family="Arial" style:font-family-generic="swiss" style:font-pitch="variable"/>
    <style:font-face style:name="Arial1" svg:font-family="Arial" style:font-adornments="Normale" style:font-family-generic="swiss" style:font-pitch="variable"/>
    <style:font-face style:name="Tahoma" svg:font-family="Tahoma" style:font-adornments="Normale" style:font-family-generic="swiss" style:font-pitch="variable"/>
    <style:font-face style:name="Mangal" svg:font-family="Mangal" style:font-family-generic="system" style:font-pitch="variable"/>
    <style:font-face style:name="SimSun" svg:font-family="SimSun" style:font-family-generic="system" style:font-pitch="variable"/>
  </office:font-face-decls>
  <office:automatic-styles>
    <style:style style:name="P1" style:family="paragraph" style:parent-style-name="Text_20_body">
      <style:text-properties fo:font-weight="bold" style:font-weight-asian="bold" style:font-weight-complex="bold"/>
    </style:style>
    <style:style style:name="P2" style:family="paragraph" style:parent-style-name="Text_20_body">
      <style:text-properties fo:font-weight="normal" style:font-weight-asian="normal" style:font-weight-complex="normal"/>
    </style:style>
    <style:style style:name="P3" style:family="paragraph" style:parent-style-name="Text_20_body">
      <style:paragraph-properties fo:text-align="justify" style:justify-single-word="false"/>
    </style:style>
    <style:style style:name="P4" style:family="paragraph" style:parent-style-name="Text_20_body">
      <style:paragraph-properties fo:break-before="page"/>
      <style:text-properties fo:font-weight="normal" style:font-weight-asian="normal" style:font-weight-complex="normal"/>
    </style:style>
    <style:style style:name="P5" style:family="paragraph" style:parent-style-name="Standard">
      <style:paragraph-properties fo:text-align="center" style:justify-single-word="false" style:text-autospace="none"/>
      <style:text-properties fo:color="#000000" style:font-name="ArialMT" fo:font-size="10pt" style:font-name-asian="ArialMT" style:font-size-asian="10pt" style:font-name-complex="ArialMT" style:font-size-complex="10pt"/>
    </style:style>
    <style:style style:name="P6" style:family="paragraph" style:parent-style-name="Title" style:master-page-name="First_20_Page">
      <style:paragraph-properties style:page-number="auto"/>
      <style:text-properties fo:font-size="14pt" style:font-size-asian="14pt" style:font-size-complex="14pt"/>
    </style:style>
    <style:style style:name="P7" style:family="paragraph">
      <style:paragraph-properties fo:text-align="start"/>
      <style:text-properties style:text-line-through-style="none" fo:font-size="10pt" fo:font-style="normal" style:text-underline-style="none"/>
    </style:style>
    <style:style style:name="P8" style:family="paragraph">
      <style:paragraph-properties fo:text-align="start"/>
      <style:text-properties style:text-line-through-style="none" style:font-name="Tahoma" fo:font-size="10pt" fo:font-style="normal" style:text-underline-style="none" fo:font-weight="normal"/>
    </style:style>
    <style:style style:name="P9" style:family="paragraph">
      <style:paragraph-properties fo:text-align="start"/>
      <style:text-properties style:text-line-through-style="none" style:font-name="Arial" fo:font-size="12pt" fo:font-style="normal" style:text-underline-style="none" fo:font-weight="normal"/>
    </style:style>
    <style:style style:name="T1" style:family="text">
      <style:text-properties style:font-name="Times New Roman" fo:font-weight="bold" style:font-weight-asian="bold" style:font-name-complex="Arial" style:font-size-complex="12pt"/>
    </style:style>
    <style:style style:name="gr1" style:family="graphic">
      <style:graphic-properties style:wrap="run-through" style:number-wrapped-paragraphs="no-limit" style:vertical-pos="middle" style:vertical-rel="line" style:horizontal-pos="from-left" style:horizontal-rel="paragraph" draw:wrap-influence-on-position="once-concurrent" style:flow-with-text="false"/>
    </style:style>
    <style:style style:name="gr2" style:family="graphic">
      <style:graphic-properties style:wrap="run-through" style:number-wrapped-paragraphs="no-limit" style:vertical-pos="from-top" style:horizontal-pos="from-left" style:horizontal-rel="paragraph" draw:wrap-influence-on-position="once-concurrent" style:flow-with-text="false"/>
    </style:style>
    <style:style style:name="gr3" style:family="graphic">
      <style:graphic-properties draw:textarea-vertical-align="middle" style:wrap="run-through" style:number-wrapped-paragraphs="no-limit" style:vertical-pos="middle" style:vertical-rel="line" style:horizontal-pos="from-left" style:horizontal-rel="paragraph" draw:wrap-influence-on-position="once-concurrent" style:flow-with-text="false"/>
    </style:style>
  </office:automatic-styles>
  <office:body>
    <office:text text:use-soft-page-breaks="true">
      <office:forms form:automatic-focus="false" form:apply-design-mode="false">
        <form:form form:name="Modulo" form:apply-filter="true" form:command-type="table" form:control-implementation="ooo:com.sun.star.form.component.Form" office:target-frame="" xlink:href="">
          <form:text form:name="10" form:control-implementation="ooo:com.sun.star.form.component.TextField" form:id="control1" form:tab-index="2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combobox form:name="20" form:control-implementation="ooo:com.sun.star.form.component.ComboBox" form:id="control2" form:dropdown="true" form:size="20" form:tab-index="3" form:current-value="nato a" form:convert-empty-to-null="true" form:list-source-type="table" form:auto-complete="true">
            <form:properties>
              <form:property form:property-name="DefaultControl" office:value-type="string" office:string-value="com.sun.star.form.control.ComboBox"/>
              <form:property form:property-name="MouseWheelBehavior" office:value-type="float" office:value="0"/>
            </form:properties>
            <form:item form:label="nato a"/>
            <form:item form:label="nata a"/>
          </form:combobox>
          <form:text form:name="30" form:control-implementation="ooo:com.sun.star.form.component.TextField" form:id="control3" form:tab-index="4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text form:name="40" form:control-implementation="ooo:com.sun.star.form.component.TextField" form:id="control4" form:tab-index="5" form:max-length="2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text form:name="50" form:control-implementation="ooo:com.sun.star.form.component.TextField" form:id="control5" form:tab-index="6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text form:name="60" form:control-implementation="ooo:com.sun.star.form.component.TextField" form:id="control6" form:tab-index="7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text form:name="70" form:control-implementation="ooo:com.sun.star.form.component.TextField" form:id="control7" form:tab-index="8" form:max-length="2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text form:name="80" form:control-implementation="ooo:com.sun.star.form.component.TextField" form:id="control8" form:tab-index="9" form:max-length="5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combobox form:name="90" form:control-implementation="ooo:com.sun.star.form.component.ComboBox" form:id="control9" form:dropdown="true" form:size="20" form:tab-index="10" form:current-value="via" form:convert-empty-to-null="true" form:list-source-type="table" form:auto-complete="true">
            <form:properties>
              <form:property form:property-name="DefaultControl" office:value-type="string" office:string-value="com.sun.star.form.control.ComboBox"/>
              <form:property form:property-name="MouseWheelBehavior" office:value-type="float" office:value="0"/>
            </form:properties>
            <form:item form:label="piazza"/>
            <form:item form:label="via"/>
            <form:item form:label="corso"/>
            <form:item form:label="località"/>
            <form:item form:label="vicolo"/>
            <form:item form:label="strada"/>
          </form:combobox>
          <form:text form:name="100" form:control-implementation="ooo:com.sun.star.form.component.TextField" form:id="control10" form:tab-index="11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text form:name="110" form:control-implementation="ooo:com.sun.star.form.component.TextField" form:id="control11" form:tab-index="12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text form:name="120" form:control-implementation="ooo:com.sun.star.form.component.TextField" form:id="control12" form:tab-index="13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text form:name="130" form:control-implementation="ooo:com.sun.star.form.component.TextField" form:id="control13" form:tab-index="14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text form:name="140" form:control-implementation="ooo:com.sun.star.form.component.TextField" form:id="control14" form:tab-index="15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text form:name="150" form:control-implementation="ooo:com.sun.star.form.component.TextField" form:id="control15" form:tab-index="16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radio form:name="200" form:control-implementation="ooo:com.sun.star.form.component.RadioButton" form:id="control16" form:label="Pulsante di scelta" form:tab-index="17" form:image-position="center">
            <form:properties>
              <form:property form:property-name="DefaultControl" office:value-type="string" office:string-value="com.sun.star.form.control.RadioButton"/>
              <form:property form:property-name="SecondaryRefValue" office:value-type="string" office:string-value=""/>
            </form:properties>
          </form:radio>
          <form:radio form:name="200" form:control-implementation="ooo:com.sun.star.form.component.RadioButton" form:id="control17" form:label="Pulsante di scelta" form:tab-index="19" form:image-position="center">
            <form:properties>
              <form:property form:property-name="DefaultControl" office:value-type="string" office:string-value="com.sun.star.form.control.RadioButton"/>
              <form:property form:property-name="SecondaryRefValue" office:value-type="string" office:string-value=""/>
            </form:properties>
          </form:radio>
          <form:text form:name="210" form:control-implementation="ooo:com.sun.star.form.component.TextField" form:id="control18" form:tab-index="18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text form:name="220" form:control-implementation="ooo:com.sun.star.form.component.TextField" form:id="control19" form:tab-index="20" form:max-length="85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textarea form:name="230" form:control-implementation="ooo:com.sun.star.form.component.TextField" form:id="control20" form:tab-index="21" form:max-length="750" form:current-value="Max 750 caratteri. Se lo spazio non è sufficiente, allegare il progetto." form:value="Max 750 caratteri. Se lo spazio non è sufficiente, allegare il progetto." form:convert-empty-to-null="true">
            <form:properties>
              <form:property form:property-name="DefaultControl" office:value-type="string" office:string-value="com.sun.star.form.control.TextField"/>
              <form:property form:property-name="MultiLine" office:value-type="boolean" office:boolean-value="true"/>
            </form:properties>
          </form:textarea>
          <form:text form:name="240" form:control-implementation="ooo:com.sun.star.form.component.TextField" form:id="control21" form:tab-index="22" form:max-length="85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text form:name="250" form:control-implementation="ooo:com.sun.star.form.component.TextField" form:id="control22" form:tab-index="23" form:max-length="85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checkbox form:name="Casella di controllo 1" form:control-implementation="ooo:com.sun.star.form.component.CheckBox" form:id="control23" form:label="Casella di controllo" form:tab-index="24" form:image-position="center">
            <form:properties>
              <form:property form:property-name="DefaultControl" office:value-type="string" office:string-value="com.sun.star.form.control.CheckBox"/>
              <form:property form:property-name="SecondaryRefValue" office:value-type="string" office:string-value=""/>
            </form:properties>
          </form:checkbox>
          <form:checkbox form:name="260" form:control-implementation="ooo:com.sun.star.form.component.CheckBox" form:id="control24" form:label="Casella di controllo" form:tab-index="25" form:image-position="center">
            <form:properties>
              <form:property form:property-name="DefaultControl" office:value-type="string" office:string-value="com.sun.star.form.control.CheckBox"/>
              <form:property form:property-name="SecondaryRefValue" office:value-type="string" office:string-value=""/>
            </form:properties>
          </form:checkbox>
          <form:checkbox form:name="260" form:control-implementation="ooo:com.sun.star.form.component.CheckBox" form:id="control25" form:label="Casella di controllo" form:tab-index="26" form:image-position="center">
            <form:properties>
              <form:property form:property-name="DefaultControl" office:value-type="string" office:string-value="com.sun.star.form.control.CheckBox"/>
              <form:property form:property-name="SecondaryRefValue" office:value-type="string" office:string-value=""/>
            </form:properties>
          </form:checkbox>
          <form:checkbox form:name="260" form:control-implementation="ooo:com.sun.star.form.component.CheckBox" form:id="control26" form:label="Casella di controllo" form:tab-index="27" form:image-position="center">
            <form:properties>
              <form:property form:property-name="DefaultControl" office:value-type="string" office:string-value="com.sun.star.form.control.CheckBox"/>
              <form:property form:property-name="SecondaryRefValue" office:value-type="string" office:string-value=""/>
            </form:properties>
          </form:checkbox>
          <form:checkbox form:name="260" form:control-implementation="ooo:com.sun.star.form.component.CheckBox" form:id="control27" form:label="Casella di controllo" form:tab-index="29" form:image-position="center">
            <form:properties>
              <form:property form:property-name="DefaultControl" office:value-type="string" office:string-value="com.sun.star.form.control.CheckBox"/>
              <form:property form:property-name="SecondaryRefValue" office:value-type="string" office:string-value=""/>
            </form:properties>
          </form:checkbox>
          <form:text form:name="270" form:control-implementation="ooo:com.sun.star.form.component.TextField" form:id="control28" form:tab-index="28" form:max-length="80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text form:name="280" form:control-implementation="ooo:com.sun.star.form.component.TextField" form:id="control29" form:tab-index="30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  <form:text form:name="150" form:control-implementation="ooo:com.sun.star.form.component.TextField" form:id="control30" form:tab-index="16" form:convert-empty-to-null="true">
            <form:properties>
              <form:property form:property-name="DefaultControl" office:value-type="string" office:string-value="com.sun.star.form.control.TextField"/>
            </form:properties>
          </form:text>
        </form:form>
      </office:forms>
      <text:sequence-decls>
        <text:sequence-decl text:display-outline-level="0" text:name="Illustration"/>
        <text:sequence-decl text:display-outline-level="0" text:name="Table"/>
        <text:sequence-decl text:display-outline-level="0" text:name="Text"/>
        <text:sequence-decl text:display-outline-level="0" text:name="Drawing"/>
      </text:sequence-decls>
      <text:p text:style-name="P6">Proposta di collaborazione per la cura la gestione condivisa e la rigenerazione dei beni comuni urbani e la collaborazione attiva su ambiti di interesse pubblico</text:p>
      <text:p text:style-name="Subtitle"/>
      <text:p text:style-name="Addressee">
        <text:tab/>
        <text:tab/>
        <text:tab/>
        <text:tab/>
        <text:tab/>
        <text:tab/>
        <text:tab/>
        <text:tab/>
        <text:tab/>
        Al Comune di Arese
        <text:line-break/>
        <text:tab/>
        <text:tab/>
        <text:tab/>
        <text:tab/>
        <text:tab/>
        <text:tab/>
        <text:tab/>
        <text:tab/>
        <text:tab/>
        Ufficio relazioni con il pubblico
        <text:line-break/>
      </text:p>
      <text:p text:style-name="Text_20_body">
        Io (cognome e nome) 
        <draw:control text:anchor-type="as-char" draw:z-index="0" draw:style-name="gr1" draw:text-style-name="P7" svg:width="15.572cm" svg:height="0.701cm" draw:control="control1"/>
      </text:p>
      <text:p text:style-name="Text_20_body">
        <draw:control text:anchor-type="as-char" svg:y="-0.501cm" draw:z-index="1" draw:style-name="gr2" draw:text-style-name="P8" svg:width="2.299cm" svg:height="0.701cm" draw:control="control2"/>
         a 
        <draw:control text:anchor-type="as-char" draw:z-index="2" draw:style-name="gr1" draw:text-style-name="P7" svg:width="10.357cm" svg:height="0.701cm" draw:control="control3"/>
         prov. 
        <draw:control text:anchor-type="as-char" draw:z-index="3" draw:style-name="gr1" draw:text-style-name="P7" svg:width="0.865cm" svg:height="0.701cm" draw:control="control4"/>
         il 
        <draw:control text:anchor-type="as-char" draw:z-index="4" draw:style-name="gr1" draw:text-style-name="P7" svg:width="3.689cm" svg:height="0.701cm" draw:control="control5"/>
         codice fiscale 
        <draw:control text:anchor-type="as-char" draw:z-index="29" draw:style-name="gr1" draw:text-style-name="P7" svg:width="6.76cm" svg:height="0.701cm" draw:control="control30"/>
      </text:p>
      <text:p text:style-name="Text_20_body">
        residente a 
        <draw:control text:anchor-type="as-char" draw:z-index="5" draw:style-name="gr1" draw:text-style-name="P7" svg:width="5.472cm" svg:height="0.701cm" draw:control="control6"/>
         provincia di 
        <draw:control text:anchor-type="as-char" draw:z-index="6" draw:style-name="gr1" draw:text-style-name="P7" svg:width="0.763cm" svg:height="0.701cm" draw:control="control7"/>
         CAP 
        <draw:control text:anchor-type="as-char" draw:z-index="7" draw:style-name="gr1" draw:text-style-name="P7" svg:width="2.523cm" svg:height="0.701cm" draw:control="control8"/>
      </text:p>
      <text:p text:style-name="Text_20_body">
        in 
        <draw:control text:anchor-type="as-char" svg:y="-0.501cm" draw:z-index="8" draw:style-name="gr2" draw:text-style-name="P8" svg:width="2.299cm" svg:height="0.701cm" draw:control="control9"/>
        <draw:control text:anchor-type="as-char" draw:z-index="9" draw:style-name="gr1" draw:text-style-name="P7" svg:width="6.552cm" svg:height="0.701cm" draw:control="control10"/>
         n. 
        <draw:control text:anchor-type="as-char" draw:z-index="10" draw:style-name="gr1" draw:text-style-name="P7" svg:width="1.699cm" svg:height="0.701cm" draw:control="control11"/>
      </text:p>
      <text:p text:style-name="Text_20_body">
        telefono 
        <draw:control text:anchor-type="as-char" draw:z-index="11" draw:style-name="gr1" draw:text-style-name="P7" svg:width="3.56cm" svg:height="0.701cm" draw:control="control12"/>
         fax 
        <draw:control text:anchor-type="as-char" draw:z-index="12" draw:style-name="gr1" draw:text-style-name="P7" svg:width="3.56cm" svg:height="0.701cm" draw:control="control13"/>
         cellulare 
        <draw:control text:anchor-type="as-char" draw:z-index="13" draw:style-name="gr1" draw:text-style-name="P7" svg:width="3.56cm" svg:height="0.701cm" draw:control="control14"/>
      </text:p>
      <text:p text:style-name="Text_20_body">
        indirizzo email 
        <draw:control text:anchor-type="as-char" draw:z-index="14" draw:style-name="gr1" draw:text-style-name="P7" svg:width="6.76cm" svg:height="0.701cm" draw:control="control15"/>
      </text:p>
      <text:p text:style-name="P3">
        dopo aver preso integrale visione del “
        <text:span text:style-name="T1">REGOLAMENTO SULLA COLLABORAZIONE TRA CITTADINI E AMMINISTRAZIONE PER LA CURA, LA GESTIONE CONDIVISA E LA RIGENERAZIONE DEI BENI COMUNI URBANI E LA COLLABORAZIONE ATTIVA SU AMBITI DI INTERESSE PUBBLICO</text:span>
        ” approvato con deliberazione del Consiglio Comunale n. 28 del 30/032017 ed accettandone le condizioni, propongo
      </text:p>
      <text:p text:style-name="Text_20_body">
        <draw:control text:anchor-type="as-char" draw:z-index="15" draw:style-name="gr3" draw:text-style-name="P9" svg:width="0.401cm" svg:height="0.401cm" draw:control="control16"/>
         a nome mio personale
      </text:p>
      <text:p text:style-name="Text_20_body">
        <draw:control text:anchor-type="as-char" draw:z-index="16" draw:style-name="gr3" draw:text-style-name="P9" svg:width="0.401cm" svg:height="0.401cm" draw:control="control17"/>
         per conto di 
        <draw:control text:anchor-type="as-char" draw:z-index="17" draw:style-name="gr1" draw:text-style-name="P7" svg:width="16.364cm" svg:height="0.701cm" draw:control="control18"/>
      </text:p>
      <text:p text:style-name="Text_20_body"/>
      <text:p text:style-name="P1">Titolo della proposta</text:p>
      <text:p text:style-name="Text_20_body">
        <draw:control text:anchor-type="as-char" draw:z-index="18" draw:style-name="gr1" draw:text-style-name="P7" svg:width="19cm" svg:height="0.701cm" draw:control="control19"/>
      </text:p>
      <text:p text:style-name="P1">Descrizione idea progettuale ed obiettivi intervento</text:p>
      <text:p text:style-name="Text_20_body">
        <draw:control text:anchor-type="as-char" draw:z-index="19" draw:style-name="gr1" draw:text-style-name="P7" svg:width="19cm" svg:height="3.904cm" draw:control="control20"/>
      </text:p>
      <text:p text:style-name="P2"/>
      <text:p text:style-name="P4"/>
      <text:p text:style-name="P1">Durata del progetto e tempi di realizzazione</text:p>
      <text:p text:style-name="Text_20_body">
        <draw:control text:anchor-type="as-char" draw:z-index="20" draw:style-name="gr1" draw:text-style-name="P7" svg:width="19cm" svg:height="0.701cm" draw:control="control21"/>
      </text:p>
      <text:p text:style-name="P1"/>
      <text:p text:style-name="P1">Contesto territoriale in cui si intende intervenire</text:p>
      <text:p text:style-name="Text_20_body">
        <draw:control text:anchor-type="as-char" draw:z-index="21" draw:style-name="gr1" draw:text-style-name="P7" svg:width="19cm" svg:height="0.701cm" draw:control="control22"/>
      </text:p>
      <text:p text:style-name="P1">Forme di sostegno</text:p>
      <text:p text:style-name="Text_20_body">
        <draw:control text:anchor-type="as-char" draw:z-index="22" draw:style-name="gr3" draw:text-style-name="P9" svg:width="0.401cm" svg:height="0.403cm" draw:control="control23"/>
         formazione
      </text:p>
      <text:p text:style-name="Text_20_body">
        <draw:control text:anchor-type="as-char" draw:z-index="23" draw:style-name="gr3" draw:text-style-name="P9" svg:width="0.401cm" svg:height="0.403cm" draw:control="control24"/>
         utilizzo spazi comunali
      </text:p>
      <text:p text:style-name="Text_20_body">
        <draw:control text:anchor-type="as-char" draw:z-index="24" draw:style-name="gr3" draw:text-style-name="P9" svg:width="0.401cm" svg:height="0.403cm" draw:control="control25"/>
         fornitura dispositivi di protezione/beni strumentali/materiali di consumo
      </text:p>
      <text:p text:style-name="Text_20_body">
        <draw:control text:anchor-type="as-char" draw:z-index="25" draw:style-name="gr3" draw:text-style-name="P9" svg:width="0.401cm" svg:height="0.403cm" draw:control="control26"/>
         affiancamento di personale comunale
      </text:p>
      <text:p text:style-name="Text_20_body">
        <draw:control text:anchor-type="as-char" draw:z-index="26" draw:style-name="gr3" draw:text-style-name="P9" svg:width="0.401cm" svg:height="0.403cm" draw:control="control27"/>
         altro 
        <draw:control text:anchor-type="as-char" draw:z-index="27" draw:style-name="gr1" draw:text-style-name="P7" svg:width="17.611cm" svg:height="0.701cm" draw:control="control28"/>
      </text:p>
      <text:p text:style-name="Text_20_body"/>
      <text:p text:style-name="Text_20_body"/>
      <text:p text:style-name="Text_20_body"/>
      <text:p text:style-name="Text_20_body"/>
      <text:p text:style-name="Text_20_body"/>
      <text:p text:style-name="Text_20_body"/>
      <text:p text:style-name="Text_20_body"/>
      <text:p text:style-name="Text_20_body">
        Data 
        <draw:control text:anchor-type="as-char" draw:z-index="28" draw:style-name="gr1" draw:text-style-name="P7" svg:width="3.624cm" svg:height="0.701cm" draw:control="control29"/>
      </text:p>
      <text:p text:style-name="Text_20_body"/>
      <text:p text:style-name="Text_20_body"/>
      <text:p text:style-name="Text_20_body">Firma ____________________________</text:p>
      <text:p text:style-name="Text_20_body"/>
      <text:p text:style-name="P5"/>
    </office:text>
  </office:body>
</office:document-content>
</file>

<file path=meta.xml><?xml version="1.0" encoding="utf-8"?>
<office:document-meta xmlns:office="urn:oasis:names:tc:opendocument:xmlns:office:1.0" xmlns:xlink="http://www.w3.org/1999/xlink" xmlns:dc="http://purl.org/dc/elements/1.1/" xmlns:meta="urn:oasis:names:tc:opendocument:xmlns:meta:1.0" xmlns:ooo="http://openoffice.org/2004/office" xmlns:grddl="http://www.w3.org/2003/g/data-view#" office:version="1.2" grddl:transformation="http://docs.oasis-open.org/office/1.2/xslt/odf2rdf.xsl">
  <office:meta>
    <meta:creation-date>2016-08-19T14:15:22.54</meta:creation-date>
    <dc:date>2017-05-02T11:34:22.41</dc:date>
    <meta:editing-duration>PT00H15M41S</meta:editing-duration>
    <meta:editing-cycles>9</meta:editing-cycles>
    <meta:generator>OpenOffice.org/3.2$Win32 OpenOffice.org_project/320m18$Build-9502</meta:generator>
    <meta:printed-by>Carlo Maria Ceriani</meta:printed-by>
    <meta:print-date>2016-10-19T12:51:03.48</meta:print-date>
    <meta:document-statistic meta:table-count="0" meta:image-count="0" meta:object-count="0" meta:page-count="2" meta:paragraph-count="27" meta:word-count="158" meta:character-count="1159"/>
  </office:meta>
</office:document-meta>
</file>

<file path=settings.xml><?xml version="1.0" encoding="utf-8"?>
<office:document-settings xmlns:office="urn:oasis:names:tc:opendocument:xmlns:office:1.0" xmlns:xlink="http://www.w3.org/1999/xlink" xmlns:config="urn:oasis:names:tc:opendocument:xmlns:config:1.0" xmlns:ooo="http://openoffice.org/2004/office" office:version="1.2">
  <office:settings>
    <config:config-item-set config:name="ooo:view-settings">
      <config:config-item config:name="ViewAreaTop" config:type="int">0</config:config-item>
      <config:config-item config:name="ViewAreaLeft" config:type="int">0</config:config-item>
      <config:config-item config:name="ViewAreaWidth" config:type="int">39435</config:config-item>
      <config:config-item config:name="ViewAreaHeight" config:type="int">16956</config:config-item>
      <config:config-item config:name="ShowRedlineChanges" config:type="boolean">true</config:config-item>
      <config:config-item config:name="InBrowseMode" config:type="boolean">false</config:config-item>
      <config:config-item-map-indexed config:name="Views">
        <config:config-item-map-entry>
          <config:config-item config:name="ViewId" config:type="string">view2</config:config-item>
          <config:config-item config:name="ViewLeft" config:type="int">16962</config:config-item>
          <config:config-item config:name="ViewTop" config:type="int">4411</config:config-item>
          <config:config-item config:name="VisibleLeft" config:type="int">0</config:config-item>
          <config:config-item config:name="VisibleTop" config:type="int">0</config:config-item>
          <config:config-item config:name="VisibleRight" config:type="int">39434</config:config-item>
          <config:config-item config:name="VisibleBottom" config:type="int">16955</config:config-item>
          <config:config-item config:name="ZoomType" config:type="short">0</config:config-item>
          <config:config-item config:name="ViewLayoutColumns" config:type="short">0</config:config-item>
          <config:config-item config:name="ViewLayoutBookMode" config:type="boolean">false</config:config-item>
          <config:config-item config:name="ZoomFactor" config:type="short">100</config:config-item>
          <config:config-item config:name="IsSelectedFrame" config:type="boolean">false</config:config-item>
        </config:config-item-map-entry>
      </config:config-item-map-indexed>
    </config:config-item-set>
    <config:config-item-set config:name="ooo:configuration-settings">
      <config:config-item config:name="AddParaSpacingToTableCells" config:type="boolean">true</config:config-item>
      <config:config-item config:name="PrintPaperFromSetup" config:type="boolean">false</config:config-item>
      <config:config-item config:name="IsKernAsianPunctuation" config:type="boolean">false</config:config-item>
      <config:config-item config:name="PrintReversed" config:type="boolean">false</config:config-item>
      <config:config-item config:name="LinkUpdateMode" config:type="short">1</config:config-item>
      <config:config-item config:name="DoNotCaptureDrawObjsOnPage" config:type="boolean">false</config:config-item>
      <config:config-item config:name="SaveVersionOnClose" config:type="boolean">false</config:config-item>
      <config:config-item config:name="PrintEmptyPages" config:type="boolean">true</config:config-item>
      <config:config-item config:name="PrintSingleJobs" config:type="boolean">false</config:config-item>
      <config:config-item config:name="AllowPrintJobCancel" config:type="boolean">true</config:config-item>
      <config:config-item config:name="AddFrameOffsets" config:type="boolean">false</config:config-item>
      <config:config-item config:name="PrintLeftPages" config:type="boolean">true</config:config-item>
      <config:config-item config:name="PrintTables" config:type="boolean">true</config:config-item>
      <config:config-item config:name="ProtectForm" config:type="boolean">false</config:config-item>
      <config:config-item config:name="ChartAutoUpdate" config:type="boolean">true</config:config-item>
      <config:config-item config:name="PrintControls" config:type="boolean">true</config:config-item>
      <config:config-item config:name="PrinterSetup" config:type="base64Binary">pgP+/1NIQVJQLXVycAAAAAAAAAAAAAAAAAAAAAAAAAAAAAAAAAAAAAAAAAAAAAAAAAAAAAAAAAAAAAAAAAAAAAAAAAAAAAAAAAAAAAAAAAAAAAAAAAAAAAAAAAAAAAAAAAAAAAAAAAAAAAAAAAAAAAAAAAAAAAAAAAAAAAAAAAAAAAAAU0hBUlAgTVgtNDExMk4gUENMNgAAAAAAAAAAAAAAAAAWAAEA7AIAAAAAAAAEAAhSAAAEdAAAM1ROVwIACABTAEgAQQBSAFAALQB1AHIAcAAAAAAAAAAAAAAAAAAAAAAAAAAAAAAAAAAAAAAAAAAAAAAAAAAAAAAAAAAAAAAAAAQAAdwACAIP34AHAQAJAJoLNAhkAAEABwBYAgIAAgBYAgMAAQBBADQAAAAAAAAAAAAAAAAAAAAAAAAAAAAAAAAAAAAAAAAAAAAAAAAAAAAAAAAAAAAAAAAAAAAAAAAAAAAAAAAAAAAYAAAAAAAAAAAAAAAAAAAAAAAAAAQAAAACAAAAAQEAAAABAAAAAAAAAAAAAAAAAAAAAAAAAAAEfFNDRE0IAoIHJAAAAPgAAAAsAQAA6gEAAFNTMEUAAAAAUwBIAEEAUgBQAC0AdQByAHAAAAAAAAAAAAAAAAAAAAAAAAAAAAAAAAAAAAAAAAAAAAAAAAAAAAAAAAAAAAAAAAAEAAHUABABD9+ABwEACQCaCzQIZAABAAcAWAICAAIAWAIDAAEAQQA0AAAAAAAAAAAAAAAAAAAAAAAAAAAAAAAAAAAAAAAAAAAAAAAAAAAAAAAAAAAAAAAAAAAAAAAAAAAAAAAAAAAAGAAAAAAAAAAAAAAAAAAAAAAAAAAEAAAAAgAAAAEBAAAAAQAAAAAAAAAAAAA0ABxJDSMAAgAAAwABAQEBAQCYEgAAnhoAAGQAZAAqACoAKgAqAGQAAAABAAAAAAAAAAMAvgAKAACBACDckQAAAQEAAAAAAAACAAAAZABkAAkAAAAJAAkAAAABAAAAAAAFAQAABQECAQcAAgEHAAEBAAAAAAAAAAAAAAAAAAAAADQImgtkAGQAAgAAAEwIAACqDQAAYBMAAGYbAABgEwAAZhsAAAEAAAABAQEBAgAAAQMAAAAAAAAABy8ABQABAQIDBAAAAAACAgIBMgAyADIAMgAyADIAHgA8AAoA6AMkBAEAAwMAAAAAAAAAAAAAAQAAAB0AAAAAAAIAAAAAAAAAgAAFAQAAAAAAAAAAAAAAAA==</config:config-item>
      <config:config-item config:name="CurrentDatabaseDataSource" config:type="string"/>
      <config:config-item config:name="LoadReadonly" config:type="boolean">false</config:config-item>
      <config:config-item config:name="CurrentDatabaseCommand" config:type="string"/>
      <config:config-item config:name="ConsiderTextWrapOnObjPos" config:type="boolean">false</config:config-item>
      <config:config-item config:name="ApplyUserData" config:type="boolean">true</config:config-item>
      <config:config-item config:name="AddParaTableSpacing" config:type="boolean">true</config:config-item>
      <config:config-item config:name="FieldAutoUpdate" config:type="boolean">true</config:config-item>
      <config:config-item config:name="IgnoreFirstLineIndentInNumbering" config:type="boolean">false</config:config-item>
      <config:config-item config:name="TabsRelativeToIndent" config:type="boolean">true</config:config-item>
      <config:config-item config:name="IgnoreTabsAndBlanksForLineCalculation" config:type="boolean">false</config:config-item>
      <config:config-item config:name="PrintAnnotationMode" config:type="short">0</config:config-item>
      <config:config-item config:name="AddParaTableSpacingAtStart" config:type="boolean">true</config:config-item>
      <config:config-item config:name="UseOldPrinterMetrics" config:type="boolean">false</config:config-item>
      <config:config-item config:name="TableRowKeep" config:type="boolean">false</config:config-item>
      <config:config-item config:name="PrinterName" config:type="string">SHARP-urp</config:config-item>
      <config:config-item config:name="PrintFaxName" config:type="string"/>
      <config:config-item config:name="UnxForceZeroExtLeading" config:type="boolean">false</config:config-item>
      <config:config-item config:name="PrintTextPlaceholder" config:type="boolean">false</config:config-item>
      <config:config-item config:name="DoNotJustifyLinesWithManualBreak" config:type="boolean">false</config:config-item>
      <config:config-item config:name="PrintRightPages" config:type="boolean">true</config:config-item>
      <config:config-item config:name="CharacterCompressionType" config:type="short">0</config:config-item>
      <config:config-item config:name="UseFormerTextWrapping" config:type="boolean">false</config:config-item>
      <config:config-item config:name="IsLabelDocument" config:type="boolean">false</config:config-item>
      <config:config-item config:name="AlignTabStopPosition" config:type="boolean">true</config:config-item>
      <config:config-item config:name="PrintHiddenText" config:type="boolean">false</config:config-item>
      <config:config-item config:name="DoNotResetParaAttrsForNumFont" config:type="boolean">false</config:config-item>
      <config:config-item config:name="PrintPageBackground" config:type="boolean">true</config:config-item>
      <config:config-item config:name="CurrentDatabaseCommandType" config:type="int">0</config:config-item>
      <config:config-item config:name="OutlineLevelYieldsNumbering" config:type="boolean">false</config:config-item>
      <config:config-item config:name="PrintProspect" config:type="boolean">false</config:config-item>
      <config:config-item config:name="PrintGraphics" config:type="boolean">true</config:config-item>
      <config:config-item config:name="SaveGlobalDocumentLinks" config:type="boolean">false</config:config-item>
      <config:config-item config:name="PrintProspectRTL" config:type="boolean">false</config:config-item>
      <config:config-item config:name="UseFormerLineSpacing" config:type="boolean">false</config:config-item>
      <config:config-item config:name="AddExternalLeading" config:type="boolean">true</config:config-item>
      <config:config-item config:name="UseFormerObjectPositioning" config:type="boolean">false</config:config-item>
      <config:config-item config:name="RedlineProtectionKey" config:type="base64Binary"/>
      <config:config-item config:name="ClipAsCharacterAnchoredWriterFlyFrames" config:type="boolean">false</config:config-item>
      <config:config-item config:name="UseOldNumbering" config:type="boolean">false</config:config-item>
      <config:config-item config:name="PrintDrawings" config:type="boolean">true</config:config-item>
      <config:config-item config:name="PrinterIndependentLayout" config:type="string">high-resolution</config:config-item>
      <config:config-item config:name="TabAtLeftIndentForParagraphsInList" config:type="boolean">false</config:config-item>
      <config:config-item config:name="PrintBlackFonts" config:type="boolean">false</config:config-item>
      <config:config-item config:name="UpdateFromTemplate" config:type="boolean">true</config:config-item>
    </config:config-item-set>
  </office:settings>
</office:document-settings>
</file>

<file path=styles.xml><?xml version="1.0" encoding="utf-8"?>
<office:document-styles xmlns:office="urn:oasis:names:tc:opendocument:xmlns:office:1.0" xmlns:style="urn:oasis:names:tc:opendocument:xmlns:style:1.0" xmlns:text="urn:oasis:names:tc:opendocument:xmlns:text:1.0" xmlns:table="urn:oasis:names:tc:opendocument:xmlns:table:1.0" xmlns:draw="urn:oasis:names:tc:opendocument:xmlns:drawing:1.0" xmlns:fo="urn:oasis:names:tc:opendocument:xmlns:xsl-fo-compatible:1.0" xmlns:xlink="http://www.w3.org/1999/xlink" xmlns:dc="http://purl.org/dc/elements/1.1/" xmlns:meta="urn:oasis:names:tc:opendocument:xmlns:meta:1.0" xmlns:number="urn:oasis:names:tc:opendocument:xmlns:datastyle:1.0" xmlns:svg="urn:oasis:names:tc:opendocument:xmlns:svg-compatible:1.0" xmlns:chart="urn:oasis:names:tc:opendocument:xmlns:chart:1.0" xmlns:dr3d="urn:oasis:names:tc:opendocument:xmlns:dr3d:1.0" xmlns:math="http://www.w3.org/1998/Math/MathML" xmlns:form="urn:oasis:names:tc:opendocument:xmlns:form:1.0" xmlns:script="urn:oasis:names:tc:opendocument:xmlns:script:1.0" xmlns:ooo="http://openoffice.org/2004/office" xmlns:ooow="http://openoffice.org/2004/writer" xmlns:oooc="http://openoffice.org/2004/calc" xmlns:dom="http://www.w3.org/2001/xml-events" xmlns:rpt="http://openoffice.org/2005/report" xmlns:of="urn:oasis:names:tc:opendocument:xmlns:of:1.2" xmlns:xhtml="http://www.w3.org/1999/xhtml" xmlns:grddl="http://www.w3.org/2003/g/data-view#" office:version="1.2" grddl:transformation="http://docs.oasis-open.org/office/1.2/xslt/odf2rdf.xsl">
  <office:font-face-decls>
    <style:font-face style:name="Arial-BoldMT" svg:font-family="Arial-BoldMT"/>
    <style:font-face style:name="Mangal1" svg:font-family="Mangal"/>
    <style:font-face style:name="OpenSymbol" svg:font-family="OpenSymbol"/>
    <style:font-face style:name="ArialMT" svg:font-family="ArialMT" style:font-family-generic="swiss"/>
    <style:font-face style:name="Times New Roman" svg:font-family="'Times New Roman'" style:font-family-generic="roman" style:font-pitch="variable"/>
    <style:font-face style:name="Arial" svg:font-family="Arial" style:font-family-generic="swiss" style:font-pitch="variable"/>
    <style:font-face style:name="Arial1" svg:font-family="Arial" style:font-adornments="Normale" style:font-family-generic="swiss" style:font-pitch="variable"/>
    <style:font-face style:name="Tahoma" svg:font-family="Tahoma" style:font-adornments="Normale" style:font-family-generic="swiss" style:font-pitch="variable"/>
    <style:font-face style:name="Mangal" svg:font-family="Mangal" style:font-family-generic="system" style:font-pitch="variable"/>
    <style:font-face style:name="SimSun" svg:font-family="SimSun" style:font-family-generic="system" style:font-pitch="variable"/>
  </office:font-face-decls>
  <office:styles>
    <style:default-style style:family="graphic">
      <style:graphic-properties draw:shadow-offset-x="0.3cm" draw:shadow-offset-y="0.3cm" draw:start-line-spacing-horizontal="0.283cm" draw:start-line-spacing-vertical="0.283cm" draw:end-line-spacing-horizontal="0.283cm" draw:end-line-spacing-vertical="0.283cm" style:flow-with-text="false"/>
      <style:paragraph-properties style:text-autospace="ideograph-alpha" style:line-break="strict" style:writing-mode="lr-tb" style:font-independent-line-spacing="false">
        <style:tab-stops/>
      </style:paragraph-properties>
      <style:text-properties style:use-window-font-color="true" fo:font-size="12pt" fo:language="it" fo:country="IT" style:letter-kerning="true" style:font-size-asian="12pt" style:language-asian="zh" style:country-asian="CN" style:font-size-complex="12pt" style:language-complex="hi" style:country-complex="IN"/>
    </style:default-style>
    <style:default-style style:family="paragraph">
      <style:paragraph-properties fo:hyphenation-ladder-count="no-limit" style:text-autospace="ideograph-alpha" style:punctuation-wrap="hanging" style:line-break="strict" style:tab-stop-distance="1.251cm" style:writing-mode="page"/>
      <style:text-properties style:use-window-font-color="true" style:font-name="Times New Roman" fo:font-size="12pt" fo:language="it" fo:country="IT" style:letter-kerning="true" style:font-name-asian="SimSun" style:font-size-asian="12pt" style:language-asian="zh" style:country-asian="CN" style:font-name-complex="Mangal" style:font-size-complex="12pt" style:language-complex="hi" style:country-complex="IN" fo:hyphenate="false" fo:hyphenation-remain-char-count="2" fo:hyphenation-push-char-count="2"/>
    </style:default-style>
    <style:default-style style:family="table">
      <style:table-properties table:border-model="collapsing"/>
    </style:default-style>
    <style:default-style style:family="table-row">
      <style:table-row-properties fo:keep-together="auto"/>
    </style:default-style>
    <style:style style:name="Standard" style:family="paragraph" style:class="text"/>
    <style:style style:name="Heading" style:family="paragraph" style:parent-style-name="Standard" style:next-style-name="Text_20_body" style:class="text">
      <style:paragraph-properties fo:margin-top="0.423cm" fo:margin-bottom="0.212cm" fo:keep-with-next="always"/>
      <style:text-properties style:font-name="Arial" fo:font-size="14pt" style:font-name-asian="SimSun" style:font-size-asian="14pt" style:font-name-complex="Mangal" style:font-size-complex="14pt"/>
    </style:style>
    <style:style style:name="Text_20_body" style:display-name="Text body" style:family="paragraph" style:parent-style-name="Standard" style:class="text">
      <style:paragraph-properties fo:margin-top="0cm" fo:margin-bottom="0.212cm"/>
    </style:style>
    <style:style style:name="List" style:family="paragraph" style:parent-style-name="Text_20_body" style:class="list">
      <style:text-properties style:font-name-complex="Mangal1"/>
    </style:style>
    <style:style style:name="Caption" style:family="paragraph" style:parent-style-name="Standard" style:class="extra">
      <style:paragraph-properties fo:margin-top="0.212cm" fo:margin-bottom="0.212cm" text:number-lines="false" text:line-number="0"/>
      <style:text-properties fo:font-size="12pt" fo:font-style="italic" style:font-size-asian="12pt" style:font-style-asian="italic" style:font-name-complex="Mangal1" style:font-size-complex="12pt" style:font-style-complex="italic"/>
    </style:style>
    <style:style style:name="Index" style:family="paragraph" style:parent-style-name="Standard" style:class="index">
      <style:paragraph-properties text:number-lines="false" text:line-number="0"/>
      <style:text-properties style:font-name-complex="Mangal1"/>
    </style:style>
    <style:style style:name="Informativa" style:family="paragraph" style:parent-style-name="Standard" style:list-style-name="">
      <style:paragraph-properties fo:margin-top="0.101cm" fo:margin-bottom="0cm" fo:text-align="start" style:justify-single-word="false" style:text-autospace="none"/>
      <style:text-properties fo:color="#000000" style:font-name="ArialMT" fo:font-size="10pt" style:font-name-asian="ArialMT" style:font-size-asian="10pt" style:font-name-complex="ArialMT" style:font-size-complex="10pt"/>
    </style:style>
    <style:style style:name="Title" style:family="paragraph" style:parent-style-name="Heading" style:next-style-name="Subtitle" style:class="chapter">
      <style:paragraph-properties fo:text-align="center" style:justify-single-word="false"/>
      <style:text-properties fo:font-size="18pt" fo:font-weight="bold" style:font-size-asian="18pt" style:font-weight-asian="bold" style:font-size-complex="18pt" style:font-weight-complex="bold"/>
    </style:style>
    <style:style style:name="Subtitle" style:family="paragraph" style:parent-style-name="Heading" style:next-style-name="Text_20_body" style:class="chapter">
      <style:paragraph-properties fo:text-align="center" style:justify-single-word="false"/>
      <style:text-properties fo:font-size="14pt" fo:font-style="italic" style:font-size-asian="14pt" style:font-style-asian="italic" style:font-size-complex="14pt" style:font-style-complex="italic"/>
    </style:style>
    <style:style style:name="Header" style:family="paragraph" style:parent-style-name="Standard" style:class="extra">
      <style:paragraph-properties fo:text-align="end" style:justify-single-word="false" text:number-lines="false" text:line-number="0">
        <style:tab-stops>
          <style:tab-stop style:position="8.5cm" style:type="center"/>
          <style:tab-stop style:position="17cm" style:type="right"/>
        </style:tab-stops>
      </style:paragraph-properties>
      <style:text-properties style:font-name="Arial1"/>
    </style:style>
    <style:style style:name="Footer" style:family="paragraph" style:parent-style-name="Standard" style:class="extra">
      <style:paragraph-properties fo:text-align="center" style:justify-single-word="false" text:number-lines="false" text:line-number="0">
        <style:tab-stops>
          <style:tab-stop style:position="8.5cm" style:type="center"/>
          <style:tab-stop style:position="17cm" style:type="right"/>
        </style:tab-stops>
      </style:paragraph-properties>
      <style:text-properties style:font-name="Arial1" fo:font-size="10pt"/>
    </style:style>
    <style:style style:name="Addressee" style:family="paragraph" style:parent-style-name="Standard" style:class="extra">
      <style:paragraph-properties fo:margin-top="0cm" fo:margin-bottom="0.106cm" text:number-lines="false" text:line-number="0"/>
      <style:text-properties fo:font-weight="bold"/>
    </style:style>
    <style:style style:name="Informativa_20_2" style:display-name="Informativa 2" style:family="paragraph" style:parent-style-name="Standard" style:list-style-name="">
      <style:paragraph-properties fo:margin-top="0.199cm" fo:margin-bottom="0cm" fo:text-align="start" style:justify-single-word="false" style:text-autospace="none"/>
      <style:text-properties fo:color="#000000" style:font-name="Arial-BoldMT" fo:font-size="10pt" fo:font-weight="bold" style:font-name-asian="Arial-BoldMT" style:font-size-asian="10pt" style:font-weight-asian="bold" style:font-name-complex="Arial-BoldMT" style:font-size-complex="10pt" style:font-weight-complex="bold"/>
    </style:style>
    <style:style style:name="Bullet_20_Symbols" style:display-name="Bullet Symbols" style:family="text">
      <style:text-properties style:font-name="OpenSymbol" style:font-name-asian="OpenSymbol" style:font-name-complex="OpenSymbol"/>
    </style:style>
    <text:outline-style style:name="Outline">
      <text:outline-level-style text:level="1" style:num-format="">
        <style:list-level-properties text:list-level-position-and-space-mode="label-alignment">
          <style:list-level-label-alignment text:label-followed-by="listtab" text:list-tab-stop-position="0.762cm" fo:text-indent="-0.762cm" fo:margin-left="0.762cm"/>
        </style:list-level-properties>
      </text:outline-level-style>
      <text:outline-level-style text:level="2" style:num-format="">
        <style:list-level-properties text:list-level-position-and-space-mode="label-alignment">
          <style:list-level-label-alignment text:label-followed-by="listtab" text:list-tab-stop-position="1.016cm" fo:text-indent="-1.016cm" fo:margin-left="1.016cm"/>
        </style:list-level-properties>
      </text:outline-level-style>
      <text:outline-level-style text:level="3" style:num-format="">
        <style:list-level-properties text:list-level-position-and-space-mode="label-alignment">
          <style:list-level-label-alignment text:label-followed-by="listtab" text:list-tab-stop-position="1.27cm" fo:text-indent="-1.27cm" fo:margin-left="1.27cm"/>
        </style:list-level-properties>
      </text:outline-level-style>
      <text:outline-level-style text:level="4" style:num-format="">
        <style:list-level-properties text:list-level-position-and-space-mode="label-alignment">
          <style:list-level-label-alignment text:label-followed-by="listtab" text:list-tab-stop-position="1.524cm" fo:text-indent="-1.524cm" fo:margin-left="1.524cm"/>
        </style:list-level-properties>
      </text:outline-level-style>
      <text:outline-level-style text:level="5" style:num-format="">
        <style:list-level-properties text:list-level-position-and-space-mode="label-alignment">
          <style:list-level-label-alignment text:label-followed-by="listtab" text:list-tab-stop-position="1.778cm" fo:text-indent="-1.778cm" fo:margin-left="1.778cm"/>
        </style:list-level-properties>
      </text:outline-level-style>
      <text:outline-level-style text:level="6" style:num-format="">
        <style:list-level-properties text:list-level-position-and-space-mode="label-alignment">
          <style:list-level-label-alignment text:label-followed-by="listtab" text:list-tab-stop-position="2.032cm" fo:text-indent="-2.032cm" fo:margin-left="2.032cm"/>
        </style:list-level-properties>
      </text:outline-level-style>
      <text:outline-level-style text:level="7" style:num-format="">
        <style:list-level-properties text:list-level-position-and-space-mode="label-alignment">
          <style:list-level-label-alignment text:label-followed-by="listtab" text:list-tab-stop-position="2.286cm" fo:text-indent="-2.286cm" fo:margin-left="2.286cm"/>
        </style:list-level-properties>
      </text:outline-level-style>
      <text:outline-level-style text:level="8" style:num-format="">
        <style:list-level-properties text:list-level-position-and-space-mode="label-alignment">
          <style:list-level-label-alignment text:label-followed-by="listtab" text:list-tab-stop-position="2.54cm" fo:text-indent="-2.54cm" fo:margin-left="2.54cm"/>
        </style:list-level-properties>
      </text:outline-level-style>
      <text:outline-level-style text:level="9" style:num-format="">
        <style:list-level-properties text:list-level-position-and-space-mode="label-alignment">
          <style:list-level-label-alignment text:label-followed-by="listtab" text:list-tab-stop-position="2.794cm" fo:text-indent="-2.794cm" fo:margin-left="2.794cm"/>
        </style:list-level-properties>
      </text:outline-level-style>
      <text:outline-level-style text:level="10" style:num-format="">
        <style:list-level-properties text:list-level-position-and-space-mode="label-alignment">
          <style:list-level-label-alignment text:label-followed-by="listtab" text:list-tab-stop-position="3.048cm" fo:text-indent="-3.048cm" fo:margin-left="3.048cm"/>
        </style:list-level-properties>
      </text:outline-level-style>
    </text:outline-style>
    <text:notes-configuration text:note-class="footnote" style:num-format="1" text:start-value="0" text:footnotes-position="page" text:start-numbering-at="document"/>
    <text:notes-configuration text:note-class="endnote" style:num-format="i" text:start-value="0"/>
    <text:linenumbering-configuration text:number-lines="false" text:offset="0.499cm" style:num-format="1" text:number-position="left" text:increment="5"/>
  </office:styles>
  <office:automatic-styles>
    <style:page-layout style:name="Mpm1">
      <style:page-layout-properties fo:page-width="21.001cm" fo:page-height="29.7cm" style:num-format="1" style:print-orientation="portrait" fo:margin-top="2cm" fo:margin-bottom="2cm" fo:margin-left="2cm" fo:margin-right="2cm" style:writing-mode="lr-tb" style:footnote-max-height="0cm">
        <style:footnote-sep style:width="0.018cm" style:distance-before-sep="0.101cm" style:distance-after-sep="0.101cm" style:adjustment="left" style:rel-width="25%" style:color="#000000"/>
      </style:page-layout-properties>
      <style:header-style/>
      <style:footer-style/>
    </style:page-layout>
    <style:page-layout style:name="Mpm2">
      <style:page-layout-properties fo:page-width="21.001cm" fo:page-height="29.7cm" style:num-format="1" style:print-orientation="portrait" fo:margin-top="0.499cm" fo:margin-bottom="1cm" fo:margin-left="1cm" fo:margin-right="1cm" style:writing-mode="lr-tb" style:footnote-max-height="0cm">
        <style:footnote-sep style:width="0.018cm" style:distance-before-sep="0.101cm" style:distance-after-sep="0.101cm" style:adjustment="left" style:rel-width="25%" style:color="#000000"/>
      </style:page-layout-properties>
      <style:header-style>
        <style:header-footer-properties fo:min-height="2.101cm" fo:margin-left="0cm" fo:margin-right="0cm" fo:margin-bottom="2cm" style:dynamic-spacing="false"/>
      </style:header-style>
      <style:footer-style>
        <style:header-footer-properties fo:min-height="0.6cm" fo:margin-left="0cm" fo:margin-right="0cm" fo:margin-top="0.499cm" style:dynamic-spacing="false"/>
      </style:footer-style>
    </style:page-layout>
  </office:automatic-styles>
  <office:master-styles>
    <style:master-page style:name="Standard" style:page-layout-name="Mpm1"/>
    <style:master-page style:name="First_20_Page" style:display-name="First Page" style:page-layout-name="Mpm2" style:next-style-name="Standard">
      <style:header>
        <text:p text:style-name="Header"/>
      </style:header>
      <style:footer>
        <text:p text:style-name="Footer"/>
      </style:footer>
    </style:master-page>
  </office:master-styles>
</office:document-styles>
</file>